
<file path=[Content_Types].xml><?xml version="1.0" encoding="utf-8"?>
<Types xmlns="http://schemas.openxmlformats.org/package/2006/content-types">
  <Default Extension="mp3" ContentType="audio/mpeg"/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72" r:id="rId5"/>
    <p:sldId id="258" r:id="rId6"/>
    <p:sldId id="259" r:id="rId7"/>
    <p:sldId id="263" r:id="rId8"/>
    <p:sldId id="264" r:id="rId9"/>
    <p:sldId id="265" r:id="rId10"/>
    <p:sldId id="266" r:id="rId11"/>
    <p:sldId id="267" r:id="rId12"/>
    <p:sldId id="257" r:id="rId13"/>
    <p:sldId id="268" r:id="rId14"/>
    <p:sldId id="269" r:id="rId15"/>
    <p:sldId id="260" r:id="rId16"/>
    <p:sldId id="261" r:id="rId17"/>
    <p:sldId id="262" r:id="rId18"/>
    <p:sldId id="273" r:id="rId19"/>
    <p:sldId id="274" r:id="rId20"/>
    <p:sldId id="276" r:id="rId2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60"/>
  </p:normalViewPr>
  <p:slideViewPr>
    <p:cSldViewPr snapToGrid="0">
      <p:cViewPr varScale="1">
        <p:scale>
          <a:sx n="83" d="100"/>
          <a:sy n="83" d="100"/>
        </p:scale>
        <p:origin x="6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0.wmf"/><Relationship Id="rId2" Type="http://schemas.openxmlformats.org/officeDocument/2006/relationships/image" Target="../media/image79.wmf"/><Relationship Id="rId1" Type="http://schemas.openxmlformats.org/officeDocument/2006/relationships/image" Target="../media/image78.wmf"/><Relationship Id="rId4" Type="http://schemas.openxmlformats.org/officeDocument/2006/relationships/image" Target="../media/image8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810E-27B0-49F5-8D96-CB15ED2221B9}" type="datetimeFigureOut">
              <a:rPr lang="uk-UA" smtClean="0"/>
              <a:t>12.08.2024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330E6-ADE6-4939-ACC3-D0961D54404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727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810E-27B0-49F5-8D96-CB15ED2221B9}" type="datetimeFigureOut">
              <a:rPr lang="uk-UA" smtClean="0"/>
              <a:t>12.08.2024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330E6-ADE6-4939-ACC3-D0961D54404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4729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810E-27B0-49F5-8D96-CB15ED2221B9}" type="datetimeFigureOut">
              <a:rPr lang="uk-UA" smtClean="0"/>
              <a:t>12.08.2024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330E6-ADE6-4939-ACC3-D0961D54404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9762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810E-27B0-49F5-8D96-CB15ED2221B9}" type="datetimeFigureOut">
              <a:rPr lang="uk-UA" smtClean="0"/>
              <a:t>12.08.2024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330E6-ADE6-4939-ACC3-D0961D54404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2535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810E-27B0-49F5-8D96-CB15ED2221B9}" type="datetimeFigureOut">
              <a:rPr lang="uk-UA" smtClean="0"/>
              <a:t>12.08.2024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330E6-ADE6-4939-ACC3-D0961D54404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523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810E-27B0-49F5-8D96-CB15ED2221B9}" type="datetimeFigureOut">
              <a:rPr lang="uk-UA" smtClean="0"/>
              <a:t>12.08.2024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330E6-ADE6-4939-ACC3-D0961D54404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3799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810E-27B0-49F5-8D96-CB15ED2221B9}" type="datetimeFigureOut">
              <a:rPr lang="uk-UA" smtClean="0"/>
              <a:t>12.08.2024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330E6-ADE6-4939-ACC3-D0961D54404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6924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810E-27B0-49F5-8D96-CB15ED2221B9}" type="datetimeFigureOut">
              <a:rPr lang="uk-UA" smtClean="0"/>
              <a:t>12.08.2024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330E6-ADE6-4939-ACC3-D0961D54404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74737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810E-27B0-49F5-8D96-CB15ED2221B9}" type="datetimeFigureOut">
              <a:rPr lang="uk-UA" smtClean="0"/>
              <a:t>12.08.2024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330E6-ADE6-4939-ACC3-D0961D54404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8258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810E-27B0-49F5-8D96-CB15ED2221B9}" type="datetimeFigureOut">
              <a:rPr lang="uk-UA" smtClean="0"/>
              <a:t>12.08.2024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330E6-ADE6-4939-ACC3-D0961D54404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2159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810E-27B0-49F5-8D96-CB15ED2221B9}" type="datetimeFigureOut">
              <a:rPr lang="uk-UA" smtClean="0"/>
              <a:t>12.08.2024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330E6-ADE6-4939-ACC3-D0961D54404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1176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6810E-27B0-49F5-8D96-CB15ED2221B9}" type="datetimeFigureOut">
              <a:rPr lang="uk-UA" smtClean="0"/>
              <a:t>12.08.2024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330E6-ADE6-4939-ACC3-D0961D54404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1135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62.jpg"/><Relationship Id="rId4" Type="http://schemas.openxmlformats.org/officeDocument/2006/relationships/image" Target="../media/image6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6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jpg"/><Relationship Id="rId4" Type="http://schemas.openxmlformats.org/officeDocument/2006/relationships/image" Target="../media/image6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7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wmf"/><Relationship Id="rId13" Type="http://schemas.openxmlformats.org/officeDocument/2006/relationships/oleObject" Target="../embeddings/oleObject4.bin"/><Relationship Id="rId3" Type="http://schemas.openxmlformats.org/officeDocument/2006/relationships/image" Target="../media/image82.jpeg"/><Relationship Id="rId7" Type="http://schemas.openxmlformats.org/officeDocument/2006/relationships/oleObject" Target="../embeddings/oleObject2.bin"/><Relationship Id="rId12" Type="http://schemas.openxmlformats.org/officeDocument/2006/relationships/image" Target="../media/image85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7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78.wmf"/><Relationship Id="rId11" Type="http://schemas.openxmlformats.org/officeDocument/2006/relationships/image" Target="../media/image80.wmf"/><Relationship Id="rId5" Type="http://schemas.openxmlformats.org/officeDocument/2006/relationships/oleObject" Target="../embeddings/oleObject1.bin"/><Relationship Id="rId15" Type="http://schemas.openxmlformats.org/officeDocument/2006/relationships/image" Target="../media/image86.png"/><Relationship Id="rId10" Type="http://schemas.openxmlformats.org/officeDocument/2006/relationships/oleObject" Target="../embeddings/oleObject3.bin"/><Relationship Id="rId4" Type="http://schemas.openxmlformats.org/officeDocument/2006/relationships/image" Target="../media/image83.jpg"/><Relationship Id="rId9" Type="http://schemas.openxmlformats.org/officeDocument/2006/relationships/image" Target="../media/image84.jpg"/><Relationship Id="rId14" Type="http://schemas.openxmlformats.org/officeDocument/2006/relationships/image" Target="../media/image81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3" Type="http://schemas.openxmlformats.org/officeDocument/2006/relationships/image" Target="../media/image40.jpeg"/><Relationship Id="rId7" Type="http://schemas.openxmlformats.org/officeDocument/2006/relationships/image" Target="../media/image44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1" y="89459"/>
            <a:ext cx="7869382" cy="6492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8399284" y="796423"/>
            <a:ext cx="3591612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Ми хочемо навчатися та працювати у своєму закладі!</a:t>
            </a:r>
            <a:endParaRPr lang="ru-RU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5" name="dlya-horoshego-nastroeniya-195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25707" y="59461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67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-1" t="16987" r="7228" b="7706"/>
          <a:stretch/>
        </p:blipFill>
        <p:spPr>
          <a:xfrm>
            <a:off x="267856" y="230910"/>
            <a:ext cx="6776530" cy="30941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" t="16430" r="6787" b="6071"/>
          <a:stretch/>
        </p:blipFill>
        <p:spPr>
          <a:xfrm>
            <a:off x="6878219" y="3574474"/>
            <a:ext cx="5249126" cy="30941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t="17282" r="9602" b="8692"/>
          <a:stretch/>
        </p:blipFill>
        <p:spPr>
          <a:xfrm>
            <a:off x="348977" y="3574474"/>
            <a:ext cx="6456630" cy="297410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465137" y="69841"/>
            <a:ext cx="4265045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Ми хочемо навчатися у своєму закладі!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8415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839" r="10262"/>
          <a:stretch/>
        </p:blipFill>
        <p:spPr>
          <a:xfrm>
            <a:off x="2674573" y="89374"/>
            <a:ext cx="6646801" cy="35064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16671" r="10354"/>
          <a:stretch/>
        </p:blipFill>
        <p:spPr>
          <a:xfrm>
            <a:off x="250333" y="3454397"/>
            <a:ext cx="6649230" cy="34766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t="15599" r="9645" b="5581"/>
          <a:stretch/>
        </p:blipFill>
        <p:spPr>
          <a:xfrm>
            <a:off x="6429746" y="3737319"/>
            <a:ext cx="5590532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362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6891" r="-533" b="10588"/>
          <a:stretch/>
        </p:blipFill>
        <p:spPr>
          <a:xfrm>
            <a:off x="1524001" y="120073"/>
            <a:ext cx="8842353" cy="348593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18436" r="13961"/>
          <a:stretch/>
        </p:blipFill>
        <p:spPr>
          <a:xfrm>
            <a:off x="5945177" y="3785887"/>
            <a:ext cx="5686255" cy="28365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t="16961" r="7174" b="8161"/>
          <a:stretch/>
        </p:blipFill>
        <p:spPr>
          <a:xfrm>
            <a:off x="436158" y="3980872"/>
            <a:ext cx="5391988" cy="244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892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917" y="144787"/>
            <a:ext cx="5414505" cy="30439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5237" y="347987"/>
            <a:ext cx="4377790" cy="24650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6826" y="3288146"/>
            <a:ext cx="5964399" cy="335850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64271" y="3188779"/>
            <a:ext cx="4424965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Ми хочемо працювати у своєму закладі!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335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5" y="157018"/>
            <a:ext cx="5874327" cy="27095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28" y="3601766"/>
            <a:ext cx="6502400" cy="29992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226" y="607775"/>
            <a:ext cx="5880737" cy="27124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527" y="3691232"/>
            <a:ext cx="6308436" cy="29097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74037" y="4804243"/>
            <a:ext cx="646232" cy="7011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21611" y="4268247"/>
            <a:ext cx="646232" cy="7011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52884" y="4392922"/>
            <a:ext cx="646232" cy="7011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21611" y="3752003"/>
            <a:ext cx="646232" cy="7011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6902" y="1781274"/>
            <a:ext cx="646232" cy="7011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5074" y="1718349"/>
            <a:ext cx="646232" cy="7011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4050" y="1157505"/>
            <a:ext cx="646232" cy="70110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4960" y="1212207"/>
            <a:ext cx="646232" cy="70110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168" y="861657"/>
            <a:ext cx="646232" cy="70110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913" y="1155628"/>
            <a:ext cx="646232" cy="70110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797" y="345268"/>
            <a:ext cx="646232" cy="70110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2484" y="4969348"/>
            <a:ext cx="646232" cy="70110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341" y="4445014"/>
            <a:ext cx="646232" cy="70110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5066" y="4400281"/>
            <a:ext cx="646232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1100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20" y="203200"/>
            <a:ext cx="7424998" cy="26877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82" y="3008457"/>
            <a:ext cx="6085803" cy="35678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878" y="3217574"/>
            <a:ext cx="5131444" cy="31495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9011" y="63566"/>
            <a:ext cx="3929860" cy="315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452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2" y="94268"/>
            <a:ext cx="5585371" cy="31906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937" y="200154"/>
            <a:ext cx="5226088" cy="29788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13" y="3714160"/>
            <a:ext cx="5019250" cy="28233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506" y="3548700"/>
            <a:ext cx="5312189" cy="298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82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18" y="98981"/>
            <a:ext cx="5412947" cy="304478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388" y="3473701"/>
            <a:ext cx="5981875" cy="31155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66" y="3261674"/>
            <a:ext cx="5281643" cy="34310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4936" y="0"/>
            <a:ext cx="4261473" cy="342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08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81" y="240145"/>
            <a:ext cx="6330516" cy="35609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718" y="3971339"/>
            <a:ext cx="5131842" cy="28866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5690" y="3883313"/>
            <a:ext cx="5108238" cy="28733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2017" y="701962"/>
            <a:ext cx="4688496" cy="26372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2691" y="675779"/>
            <a:ext cx="554025" cy="6010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69478" y="701962"/>
            <a:ext cx="505759" cy="5487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6265" y="701962"/>
            <a:ext cx="483213" cy="5242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0799" y="341745"/>
            <a:ext cx="505759" cy="5487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3920" y="263800"/>
            <a:ext cx="505759" cy="5487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5639" y="341745"/>
            <a:ext cx="425675" cy="4618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5455" y="4057504"/>
            <a:ext cx="463507" cy="50286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5639" y="3971339"/>
            <a:ext cx="542091" cy="58811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91541" y="3818055"/>
            <a:ext cx="563261" cy="61108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5993" y="3739560"/>
            <a:ext cx="635613" cy="68958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3056" y="3834501"/>
            <a:ext cx="525586" cy="57021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7474" y="3829771"/>
            <a:ext cx="567038" cy="61518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0446" y="3791639"/>
            <a:ext cx="591129" cy="58542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4802" y="3816841"/>
            <a:ext cx="609372" cy="66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7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847" y="304800"/>
            <a:ext cx="3583028" cy="22998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221" y="0"/>
            <a:ext cx="3655835" cy="4631303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1818924"/>
              </p:ext>
            </p:extLst>
          </p:nvPr>
        </p:nvGraphicFramePr>
        <p:xfrm>
          <a:off x="286038" y="293825"/>
          <a:ext cx="3418752" cy="25593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1" name="PDF" r:id="rId5" imgW="0" imgH="360" progId="FoxitReader.Document">
                  <p:embed/>
                </p:oleObj>
              </mc:Choice>
              <mc:Fallback>
                <p:oleObj name="PDF" r:id="rId5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6038" y="293825"/>
                        <a:ext cx="3418752" cy="25593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1460028"/>
              </p:ext>
            </p:extLst>
          </p:nvPr>
        </p:nvGraphicFramePr>
        <p:xfrm>
          <a:off x="392358" y="2465820"/>
          <a:ext cx="1993975" cy="2817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" name="PDF" r:id="rId7" imgW="0" imgH="360" progId="FoxitReader.Document">
                  <p:embed/>
                </p:oleObj>
              </mc:Choice>
              <mc:Fallback>
                <p:oleObj name="PDF" r:id="rId7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92358" y="2465820"/>
                        <a:ext cx="1993975" cy="28173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027" y="1840345"/>
            <a:ext cx="1916185" cy="2713182"/>
          </a:xfrm>
          <a:prstGeom prst="rect">
            <a:avLst/>
          </a:prstGeom>
        </p:spPr>
      </p:pic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2252445"/>
              </p:ext>
            </p:extLst>
          </p:nvPr>
        </p:nvGraphicFramePr>
        <p:xfrm>
          <a:off x="4022810" y="2530258"/>
          <a:ext cx="2284094" cy="3219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3" name="PDF" r:id="rId10" imgW="0" imgH="360" progId="FoxitReader.Document">
                  <p:embed/>
                </p:oleObj>
              </mc:Choice>
              <mc:Fallback>
                <p:oleObj name="PDF" r:id="rId10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022810" y="2530258"/>
                        <a:ext cx="2284094" cy="32198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980" y="2853167"/>
            <a:ext cx="2279380" cy="3223489"/>
          </a:xfrm>
          <a:prstGeom prst="rect">
            <a:avLst/>
          </a:prstGeom>
        </p:spPr>
      </p:pic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559575"/>
              </p:ext>
            </p:extLst>
          </p:nvPr>
        </p:nvGraphicFramePr>
        <p:xfrm>
          <a:off x="8741643" y="3769482"/>
          <a:ext cx="2147575" cy="3027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" name="PDF" r:id="rId13" imgW="0" imgH="360" progId="FoxitReader.Document">
                  <p:embed/>
                </p:oleObj>
              </mc:Choice>
              <mc:Fallback>
                <p:oleObj name="PDF" r:id="rId13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8741643" y="3769482"/>
                        <a:ext cx="2147575" cy="30274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351" y="4525818"/>
            <a:ext cx="1574176" cy="222669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54212" y="3325090"/>
            <a:ext cx="1897805" cy="1847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231316" y="3538902"/>
            <a:ext cx="1908213" cy="20118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62051" y="5189536"/>
            <a:ext cx="1242739" cy="1310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69666" y="3003763"/>
            <a:ext cx="1143076" cy="12051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78999" y="1316316"/>
            <a:ext cx="1908213" cy="2011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94562" y="3874510"/>
            <a:ext cx="1908213" cy="20118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817471" y="4581236"/>
            <a:ext cx="1908213" cy="20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29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" y="109221"/>
            <a:ext cx="5190837" cy="23942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873" y="175492"/>
            <a:ext cx="6501498" cy="29988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83" y="3275908"/>
            <a:ext cx="5009144" cy="28771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909" y="3768436"/>
            <a:ext cx="4570266" cy="2510790"/>
          </a:xfrm>
          <a:prstGeom prst="rect">
            <a:avLst/>
          </a:prstGeom>
        </p:spPr>
      </p:pic>
      <p:sp>
        <p:nvSpPr>
          <p:cNvPr id="6" name="Улыбающееся лицо 5"/>
          <p:cNvSpPr/>
          <p:nvPr/>
        </p:nvSpPr>
        <p:spPr>
          <a:xfrm>
            <a:off x="4622800" y="837781"/>
            <a:ext cx="508000" cy="563418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2800" y="1505696"/>
            <a:ext cx="640841" cy="7004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23786" y="1119490"/>
            <a:ext cx="640135" cy="7011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57040" y="1231176"/>
            <a:ext cx="640135" cy="7011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96017" y="1936309"/>
            <a:ext cx="640135" cy="7011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58198" y="1802394"/>
            <a:ext cx="640135" cy="7011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25173" y="2286860"/>
            <a:ext cx="640135" cy="70110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09257" y="5562084"/>
            <a:ext cx="640135" cy="70110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65993" y="5581729"/>
            <a:ext cx="640135" cy="70110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7768" y="4967956"/>
            <a:ext cx="640135" cy="70110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3508" y="3763816"/>
            <a:ext cx="640135" cy="70110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17757" y="3256164"/>
            <a:ext cx="640135" cy="70110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34085" y="3723116"/>
            <a:ext cx="640135" cy="70110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47068" y="4216398"/>
            <a:ext cx="640135" cy="70110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35333" y="3713880"/>
            <a:ext cx="640135" cy="70110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11524" y="5042412"/>
            <a:ext cx="640135" cy="70110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06144" y="4380025"/>
            <a:ext cx="640135" cy="70110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53969" y="4363920"/>
            <a:ext cx="640135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4706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34E9D9-BFD5-8392-7507-7010B4CF7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77E0A0-EBC8-16C2-6C97-7D7E0C203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8E451C-0AFB-2B7E-3723-8E4CDA967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1731" r="5321"/>
          <a:stretch/>
        </p:blipFill>
        <p:spPr>
          <a:xfrm>
            <a:off x="1422401" y="0"/>
            <a:ext cx="10058400" cy="80474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452254" y="1225719"/>
            <a:ext cx="7287491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Це</a:t>
            </a:r>
            <a:r>
              <a:rPr lang="ru-RU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лише</a:t>
            </a:r>
            <a:r>
              <a:rPr lang="ru-RU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маленька</a:t>
            </a:r>
            <a:r>
              <a:rPr lang="ru-RU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частинка</a:t>
            </a:r>
            <a:r>
              <a:rPr lang="ru-RU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нашого</a:t>
            </a:r>
            <a:r>
              <a:rPr lang="ru-RU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шкільного</a:t>
            </a:r>
            <a:r>
              <a:rPr lang="ru-RU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життя</a:t>
            </a:r>
            <a:r>
              <a:rPr lang="ru-RU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br>
              <a:rPr lang="ru-RU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Ми хочемо навчатися та працювати у своєму закладі!</a:t>
            </a:r>
            <a:r>
              <a:rPr lang="ru-RU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4537" y="-8016"/>
            <a:ext cx="1145610" cy="12337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0769" y="37922"/>
            <a:ext cx="1148228" cy="12337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1812" y="26692"/>
            <a:ext cx="963662" cy="103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35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619" y="2894445"/>
            <a:ext cx="3708400" cy="3708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019" y="3146136"/>
            <a:ext cx="3456709" cy="34567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94" y="415658"/>
            <a:ext cx="2976418" cy="29764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939" y="129240"/>
            <a:ext cx="5661789" cy="28910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l="24271"/>
          <a:stretch/>
        </p:blipFill>
        <p:spPr>
          <a:xfrm>
            <a:off x="378692" y="3801684"/>
            <a:ext cx="4297628" cy="26175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1912" y="887567"/>
            <a:ext cx="4567641" cy="2032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93176" y="2144366"/>
            <a:ext cx="646232" cy="7011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54617" y="1662377"/>
            <a:ext cx="646232" cy="7011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8764" y="1049173"/>
            <a:ext cx="646232" cy="70110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96837" y="1606683"/>
            <a:ext cx="646232" cy="70110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59044" y="1024205"/>
            <a:ext cx="646232" cy="70110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24896" y="2104470"/>
            <a:ext cx="646232" cy="70110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5280" y="1637990"/>
            <a:ext cx="646232" cy="70110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55292" y="2219066"/>
            <a:ext cx="646232" cy="70110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52957" y="1614479"/>
            <a:ext cx="646232" cy="70110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27506" y="1725322"/>
            <a:ext cx="646232" cy="70110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49478" y="4246503"/>
            <a:ext cx="646232" cy="70110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26918" y="3398397"/>
            <a:ext cx="646232" cy="70110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33717" y="3428999"/>
            <a:ext cx="646232" cy="70110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12088" y="1982202"/>
            <a:ext cx="646232" cy="70110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24464" y="1606683"/>
            <a:ext cx="646232" cy="70110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00733" y="1049173"/>
            <a:ext cx="646232" cy="70110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59739" y="1024204"/>
            <a:ext cx="646232" cy="70110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86556" y="3412252"/>
            <a:ext cx="646232" cy="70110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6177" y="4099498"/>
            <a:ext cx="646232" cy="70110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8444" y="4782919"/>
            <a:ext cx="646232" cy="70110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4307" y="4113353"/>
            <a:ext cx="646232" cy="701101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18219" y="3496424"/>
            <a:ext cx="646232" cy="701101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30457" y="4099498"/>
            <a:ext cx="646232" cy="701101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7880" y="5513904"/>
            <a:ext cx="646232" cy="701101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4627" y="5104296"/>
            <a:ext cx="646232" cy="70110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16541" y="5093458"/>
            <a:ext cx="646232" cy="70110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9990" y="4668118"/>
            <a:ext cx="646232" cy="701101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0454" y="4523939"/>
            <a:ext cx="646232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76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3" y="184725"/>
            <a:ext cx="4387272" cy="25062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03" b="30969"/>
          <a:stretch/>
        </p:blipFill>
        <p:spPr>
          <a:xfrm>
            <a:off x="5073240" y="239219"/>
            <a:ext cx="3946234" cy="24517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47" y="2836634"/>
            <a:ext cx="5153893" cy="23772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2426" y="2799640"/>
            <a:ext cx="5234096" cy="24142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t="12968" b="15886"/>
          <a:stretch/>
        </p:blipFill>
        <p:spPr>
          <a:xfrm>
            <a:off x="9100354" y="564502"/>
            <a:ext cx="2731030" cy="194302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-16566" y="5500744"/>
            <a:ext cx="121507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Ми хочемо навчатися у своєму закладі!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5578" y="3800237"/>
            <a:ext cx="646232" cy="7011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60703" y="617178"/>
            <a:ext cx="646232" cy="7011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95893" y="1234242"/>
            <a:ext cx="646232" cy="7011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77703" y="1361940"/>
            <a:ext cx="646232" cy="7011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5585" y="1336060"/>
            <a:ext cx="646232" cy="70110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48412" y="775006"/>
            <a:ext cx="646232" cy="70110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4181" y="1812954"/>
            <a:ext cx="646232" cy="70110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08193" y="1891726"/>
            <a:ext cx="646232" cy="70110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3741" y="1152986"/>
            <a:ext cx="646232" cy="70110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08193" y="1213473"/>
            <a:ext cx="646232" cy="70110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54425" y="576046"/>
            <a:ext cx="646232" cy="70110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08193" y="617179"/>
            <a:ext cx="646232" cy="70110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84095" y="3021586"/>
            <a:ext cx="646232" cy="70110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7831" y="4214461"/>
            <a:ext cx="646232" cy="70110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5991" y="3720472"/>
            <a:ext cx="646232" cy="70110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336845">
            <a:off x="4391971" y="3603009"/>
            <a:ext cx="646232" cy="70110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3657" y="3253847"/>
            <a:ext cx="646232" cy="70110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4497" y="2973629"/>
            <a:ext cx="646232" cy="70110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3675" y="1662825"/>
            <a:ext cx="646232" cy="70110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22928" y="1196878"/>
            <a:ext cx="646232" cy="70110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94760" y="1152985"/>
            <a:ext cx="646232" cy="70110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0297" y="3730485"/>
            <a:ext cx="646232" cy="70110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3241" y="3513360"/>
            <a:ext cx="646232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8482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12435"/>
            <a:ext cx="6572565" cy="32164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031" y="3428884"/>
            <a:ext cx="2200821" cy="32776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517" y="212435"/>
            <a:ext cx="3926738" cy="30137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543" y="3557095"/>
            <a:ext cx="4085329" cy="29720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t="16187" r="15519" b="10599"/>
          <a:stretch/>
        </p:blipFill>
        <p:spPr>
          <a:xfrm>
            <a:off x="138545" y="3683582"/>
            <a:ext cx="5678834" cy="276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98168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-1" t="17294" r="15205" b="8841"/>
          <a:stretch/>
        </p:blipFill>
        <p:spPr>
          <a:xfrm>
            <a:off x="306800" y="129309"/>
            <a:ext cx="6934509" cy="32349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17503" r="14228" b="11154"/>
          <a:stretch/>
        </p:blipFill>
        <p:spPr>
          <a:xfrm>
            <a:off x="5530231" y="3528291"/>
            <a:ext cx="6661770" cy="30250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t="16840" r="15618" b="11138"/>
          <a:stretch/>
        </p:blipFill>
        <p:spPr>
          <a:xfrm>
            <a:off x="306800" y="3786909"/>
            <a:ext cx="5223430" cy="250782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922366" y="270317"/>
            <a:ext cx="5396591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Ми хочемо навчатися у своєму закладі!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75" y="4990527"/>
            <a:ext cx="646232" cy="7011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520" y="4388718"/>
            <a:ext cx="646232" cy="7011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520" y="3779550"/>
            <a:ext cx="646232" cy="7011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520" y="2664111"/>
            <a:ext cx="646232" cy="7011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957" y="1843806"/>
            <a:ext cx="646232" cy="7011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957" y="1024464"/>
            <a:ext cx="646232" cy="7011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630" y="5631064"/>
            <a:ext cx="646232" cy="70110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2884" y="3524875"/>
            <a:ext cx="646232" cy="70110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7950" y="4990526"/>
            <a:ext cx="646232" cy="70110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2884" y="5852252"/>
            <a:ext cx="646232" cy="70110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2884" y="4247862"/>
            <a:ext cx="646232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7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7341" r="13226" b="10430"/>
          <a:stretch/>
        </p:blipFill>
        <p:spPr>
          <a:xfrm>
            <a:off x="1861096" y="175492"/>
            <a:ext cx="8265404" cy="38700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-1" t="17746" r="15540" b="7860"/>
          <a:stretch/>
        </p:blipFill>
        <p:spPr>
          <a:xfrm>
            <a:off x="6059055" y="3823855"/>
            <a:ext cx="6036297" cy="29602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18" y="4254192"/>
            <a:ext cx="5180394" cy="22340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6652" y="5239107"/>
            <a:ext cx="646232" cy="7011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6652" y="4685935"/>
            <a:ext cx="646232" cy="7011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6652" y="4196049"/>
            <a:ext cx="646232" cy="7011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4480" y="5845279"/>
            <a:ext cx="646232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3141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0476" r="4193" b="10243"/>
          <a:stretch/>
        </p:blipFill>
        <p:spPr>
          <a:xfrm>
            <a:off x="194726" y="286328"/>
            <a:ext cx="8949275" cy="4165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50" y="286328"/>
            <a:ext cx="3164873" cy="22213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50" y="2937164"/>
            <a:ext cx="3122521" cy="27478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836" y="4045526"/>
            <a:ext cx="3491345" cy="26185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472" y="4197925"/>
            <a:ext cx="3353201" cy="231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6150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68" t="17197" r="15811" b="7194"/>
          <a:stretch/>
        </p:blipFill>
        <p:spPr>
          <a:xfrm>
            <a:off x="397164" y="203200"/>
            <a:ext cx="5697395" cy="2918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14" y="3214254"/>
            <a:ext cx="2247900" cy="29972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915" y="3666836"/>
            <a:ext cx="1795030" cy="31911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945" y="3214254"/>
            <a:ext cx="2469573" cy="32927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518" y="120073"/>
            <a:ext cx="2152220" cy="46597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486" y="120073"/>
            <a:ext cx="3366655" cy="44888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588" y="4091709"/>
            <a:ext cx="3454400" cy="2590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436" y="4305947"/>
            <a:ext cx="1316004" cy="245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1422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55</Words>
  <Application>Microsoft Office PowerPoint</Application>
  <PresentationFormat>Широкоэкранный</PresentationFormat>
  <Paragraphs>6</Paragraphs>
  <Slides>20</Slides>
  <Notes>0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PDF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26</cp:revision>
  <dcterms:created xsi:type="dcterms:W3CDTF">2024-08-03T11:31:25Z</dcterms:created>
  <dcterms:modified xsi:type="dcterms:W3CDTF">2024-08-12T12:47:34Z</dcterms:modified>
</cp:coreProperties>
</file>